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mailto:jbeaton6@asu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C043E-088F-A6D1-B7B2-0E5C5AA9C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983815"/>
            <a:ext cx="9440034" cy="1828801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Organosulfurs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Meteorites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04CB5-64B2-09D7-44FE-2C59FBEF5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892" y="3037433"/>
            <a:ext cx="9966216" cy="2475689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Jacob Eaton</a:t>
            </a:r>
          </a:p>
          <a:p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Maitrayee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Bose, ASU School of Earth and Space Exploration</a:t>
            </a:r>
          </a:p>
          <a:p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NASA Space Grant Symposium</a:t>
            </a:r>
          </a:p>
          <a:p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April 22</a:t>
            </a:r>
            <a:r>
              <a:rPr 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662785D-F83C-EFED-0E9C-26D6924B9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A6AE006-301A-4E98-DD97-D78A6D78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82" y="5737939"/>
            <a:ext cx="1136520" cy="11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SU SESE Logo">
            <a:extLst>
              <a:ext uri="{FF2B5EF4-FFF2-40B4-BE49-F238E27FC236}">
                <a16:creationId xmlns:a16="http://schemas.microsoft.com/office/drawing/2014/main" id="{C1932FA3-6D91-B3E3-4435-8928C0C1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64" y="5876989"/>
            <a:ext cx="2816552" cy="65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940" y="609600"/>
            <a:ext cx="8063059" cy="97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F1D09332-2984-4703-181B-9A9D2F311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526685"/>
            <a:ext cx="4440055" cy="333131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3DDBC9-FB3D-E00D-4F71-01D60CE2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28940" cy="35349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BDDC4-EA91-8E4D-6BB8-82E2BCD0E805}"/>
              </a:ext>
            </a:extLst>
          </p:cNvPr>
          <p:cNvSpPr txBox="1">
            <a:spLocks/>
          </p:cNvSpPr>
          <p:nvPr/>
        </p:nvSpPr>
        <p:spPr>
          <a:xfrm>
            <a:off x="4775199" y="1732449"/>
            <a:ext cx="6492357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Identify thiol groups on the meteorites GRA 95229 and Murchison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Thiol is found in many important organic molecules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Understanding the location and amount of thiol on these meteorites helps shed light on the formation of thiol and other organic molecules in space</a:t>
            </a:r>
          </a:p>
        </p:txBody>
      </p:sp>
    </p:spTree>
    <p:extLst>
      <p:ext uri="{BB962C8B-B14F-4D97-AF65-F5344CB8AC3E}">
        <p14:creationId xmlns:p14="http://schemas.microsoft.com/office/powerpoint/2010/main" val="40786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82A90-2E56-F77E-3B36-E0B67CD2C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X-Ray Absorption Near Edge Structure (XANES) spectroscopy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K-Edge Sulfur XANES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Measurements taken at the Stanford Synchrotron Radiation Lightsource (SSRL)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310 distinct spectra taken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07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96E7C-2904-11F0-4413-464B707D9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Linear combination fitting in the program Athena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Spectra normalized and then modeled with the standard spectra of pyrrhotite, elemental sulfur, cysteine, and calcium sulfate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Cysteine as a proxy for thiol, calcium sulfate as a proxy for sulfates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1C8B8-B0D5-582E-E320-1B04DB96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43" y="4939536"/>
            <a:ext cx="10008960" cy="17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980" y="581575"/>
            <a:ext cx="10353762" cy="97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82A90-2E56-F77E-3B36-E0B67CD2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9" y="1732449"/>
            <a:ext cx="5740925" cy="4543976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Nine spectra with significant thiol content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Six located in GRA, three located in Murchison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Line A denotes the elemental sulfur peak (2472.7 eV), Line B denotes the thiol peak (2473.3 eV)</a:t>
            </a:r>
          </a:p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All spectra close to or exceeding 5% thiol by mass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28EE854A-F59D-49FC-BEDC-4FF383DC1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915"/>
            <a:ext cx="4779390" cy="686891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0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786" y="515332"/>
            <a:ext cx="10353762" cy="97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82A90-2E56-F77E-3B36-E0B67CD2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871" y="1582485"/>
            <a:ext cx="4989305" cy="405875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 with its mapped areas and most prominent thiol spectra denoted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 denotes sulfate, green denotes thiol, orange denotes sulfide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F24F5-0D12-D104-5CEE-3126E8F3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12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9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82A90-2E56-F77E-3B36-E0B67CD2C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34265"/>
          </a:xfrm>
        </p:spPr>
        <p:txBody>
          <a:bodyPr>
            <a:normAutofit fontScale="92500"/>
          </a:bodyPr>
          <a:lstStyle/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Significant amount of thiol found in GRA and Murchison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Creation of additional figures relating to distribution of sulfates and sulfides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Mineralogy data to investigate correlations between thiol and other elements like phosphorus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Comparisons with data from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Ryugu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000" lvl="1" indent="0" algn="ctr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Jacob Eaton –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jbeaton6@asu.edu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Arizona State University</a:t>
            </a:r>
          </a:p>
          <a:p>
            <a:pPr marL="450000" lvl="1" indent="0" algn="ctr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Acknowledgements: </a:t>
            </a: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Supported in part through the Arizona NASA Space Grant Consortium, Cooperative Agreement 80NSSC20M0041.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5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3671-FF8F-5C76-838F-68C9D0DF5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458550"/>
            <a:ext cx="10353762" cy="9704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A61D748-5F29-CA6F-D2D3-15A7892E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09" y="5737939"/>
            <a:ext cx="663411" cy="9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844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123</TotalTime>
  <Words>283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Calisto MT</vt:lpstr>
      <vt:lpstr>Wingdings 2</vt:lpstr>
      <vt:lpstr>Slate</vt:lpstr>
      <vt:lpstr>Organosulfurs in Meteorites</vt:lpstr>
      <vt:lpstr>Introduction</vt:lpstr>
      <vt:lpstr>Methodology</vt:lpstr>
      <vt:lpstr>Analysis</vt:lpstr>
      <vt:lpstr>Results</vt:lpstr>
      <vt:lpstr>Results</vt:lpstr>
      <vt:lpstr>Conclusions and 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</dc:creator>
  <cp:lastModifiedBy>Coe, Michelle A - (macoe)</cp:lastModifiedBy>
  <cp:revision>6</cp:revision>
  <dcterms:created xsi:type="dcterms:W3CDTF">2023-04-07T23:11:19Z</dcterms:created>
  <dcterms:modified xsi:type="dcterms:W3CDTF">2023-04-14T18:06:21Z</dcterms:modified>
</cp:coreProperties>
</file>